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62" r:id="rId11"/>
  </p:sldIdLst>
  <p:sldSz cx="9144000" cy="6858000" type="screen4x3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72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99100" y="914400"/>
            <a:ext cx="73494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899100" y="3560400"/>
            <a:ext cx="73494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6300" y="1490400"/>
            <a:ext cx="82269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493100" y="3848400"/>
            <a:ext cx="58266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493100" y="4615200"/>
            <a:ext cx="58266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6300" y="1501200"/>
            <a:ext cx="38826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808700" y="1501200"/>
            <a:ext cx="38826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429200"/>
            <a:ext cx="40068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6300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421729"/>
            <a:ext cx="40068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6300" y="1555200"/>
            <a:ext cx="3924808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" y="99695"/>
            <a:ext cx="8722995" cy="1059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2050"/>
          <a:stretch>
            <a:fillRect/>
          </a:stretch>
        </p:blipFill>
        <p:spPr>
          <a:xfrm>
            <a:off x="686435" y="1282065"/>
            <a:ext cx="7609840" cy="5575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0"/>
            <a:ext cx="7872095" cy="5683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0" y="5639435"/>
            <a:ext cx="7218680" cy="12185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" y="88900"/>
            <a:ext cx="9026525" cy="6474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970280"/>
            <a:ext cx="8809355" cy="2539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9390"/>
            <a:ext cx="9080500" cy="1349375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rcRect l="1743" t="41889" r="5681" b="9065"/>
          <a:stretch>
            <a:fillRect/>
          </a:stretch>
        </p:blipFill>
        <p:spPr>
          <a:xfrm>
            <a:off x="0" y="1827530"/>
            <a:ext cx="8990330" cy="3817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rcRect l="4750" t="18074" r="7354" b="5981"/>
          <a:stretch>
            <a:fillRect/>
          </a:stretch>
        </p:blipFill>
        <p:spPr>
          <a:xfrm>
            <a:off x="88265" y="339090"/>
            <a:ext cx="9102090" cy="58985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rcRect l="11021" t="11083" r="21757" b="54361"/>
          <a:stretch>
            <a:fillRect/>
          </a:stretch>
        </p:blipFill>
        <p:spPr>
          <a:xfrm>
            <a:off x="252730" y="930275"/>
            <a:ext cx="8601075" cy="33166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392430"/>
            <a:ext cx="8897620" cy="4424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378460"/>
            <a:ext cx="8636635" cy="3982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commondata" val="eyJoZGlkIjoiNmUwYmQ1M2I5M2VjNDAxZTViMGU1N2NlZWUzZWE3M2I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螺丝姐</cp:lastModifiedBy>
  <cp:revision>156</cp:revision>
  <dcterms:created xsi:type="dcterms:W3CDTF">2019-06-19T02:08:00Z</dcterms:created>
  <dcterms:modified xsi:type="dcterms:W3CDTF">2024-03-31T03:19:42Z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FD3EF270B59B4D47870AA8A696FAFA13_11</vt:lpwstr>
  </property>
</Properties>
</file>